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14"/>
  </p:notesMasterIdLst>
  <p:sldIdLst>
    <p:sldId id="257" r:id="rId2"/>
    <p:sldId id="269" r:id="rId3"/>
    <p:sldId id="258" r:id="rId4"/>
    <p:sldId id="259" r:id="rId5"/>
    <p:sldId id="260" r:id="rId6"/>
    <p:sldId id="261" r:id="rId7"/>
    <p:sldId id="266" r:id="rId8"/>
    <p:sldId id="262" r:id="rId9"/>
    <p:sldId id="267" r:id="rId10"/>
    <p:sldId id="263" r:id="rId11"/>
    <p:sldId id="264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/>
    <p:restoredTop sz="94678"/>
  </p:normalViewPr>
  <p:slideViewPr>
    <p:cSldViewPr snapToGrid="0" snapToObjects="1">
      <p:cViewPr varScale="1">
        <p:scale>
          <a:sx n="134" d="100"/>
          <a:sy n="134" d="100"/>
        </p:scale>
        <p:origin x="2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40BE1-BB99-094A-90AF-2D98B7C92727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71C37-1EB9-7C4B-AF0D-D105A57D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02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71C37-1EB9-7C4B-AF0D-D105A57DE1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21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7894-3CE7-DEE1-8F31-9EA0FE8E3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3A343F-3290-BC04-C3CC-6E186510F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1A5B8-F215-444A-D02C-F6ED9D999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D1E3-52EC-B94B-AA92-DA7E88A40BFC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23087-9C37-70B6-E3D5-DBCCCF20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CCD26-47E5-5F9B-C2D5-58F0B511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AEC1D-88FC-C640-8238-56EC8670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79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3DC7-B79D-E96E-5C9E-62BC4C0C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05A41-68D5-4682-B7D3-88E10C505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796D1-17A7-46FB-FAEE-A65E52F8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D1E3-52EC-B94B-AA92-DA7E88A40BFC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D8C18-461C-7843-ECC4-DE04E2BA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7CD22-6915-8991-21FD-03B0B93B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AEC1D-88FC-C640-8238-56EC8670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84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1BC19B-7DE6-ECB0-4038-D7D4C847F9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1EB191-1CCE-284E-E7C4-F6055FFA4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97710-E55E-F87D-3FFF-3D8A914F0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D1E3-52EC-B94B-AA92-DA7E88A40BFC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7C6AE-4E46-9205-7442-61064D106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664C2-41C5-4A0C-BEAB-9CED52BC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AEC1D-88FC-C640-8238-56EC8670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00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9C2C-D4CC-DB2E-6C3B-109DFD42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20FAE-9156-7CE6-4229-C8ED47C9F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5567C-4395-E1F7-51D9-79D5D80D3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D1E3-52EC-B94B-AA92-DA7E88A40BFC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68952-8891-D144-46D4-145C5D834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C2DCE-A530-E553-6CFB-12E26BDE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AEC1D-88FC-C640-8238-56EC8670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6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0DEAA-1C88-31C8-3791-B383B29B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0B41E-5C8D-2788-8005-597F32DA2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10457-18C6-D7F8-AC06-3E2D571A5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D1E3-52EC-B94B-AA92-DA7E88A40BFC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782B0-33E9-52BC-FC3F-EE50E9775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973B0-6FF5-B189-DBFF-7AE1BDEB0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AEC1D-88FC-C640-8238-56EC8670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5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D0C6-363A-BF4E-26CC-30990D68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DF926-1421-0DB3-5701-DB73C83616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6F0001-881B-6E62-BBB9-0B89D8F41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4DEA8-F568-7478-718F-9A4CB6420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D1E3-52EC-B94B-AA92-DA7E88A40BFC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A7E0E-38DE-89AC-BE70-E8EEDDB13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43A46-96FC-6E6F-7232-E641B1FD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AEC1D-88FC-C640-8238-56EC8670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4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35087-04FD-C15A-48A5-2788CEEFE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0062E-77DF-CA6A-7C21-26DC8FEA1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A0495-EC33-BBB5-87C2-C29168411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203453-A59D-2931-9D9E-145D0F04C5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BB39C-E6BD-D698-6E9C-40CC5AB1E6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E0B856-AEA8-197B-F8F6-A365D2E6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D1E3-52EC-B94B-AA92-DA7E88A40BFC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5EC243-8579-C4BB-9AE6-D6DE7AB8C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4B2A02-2506-E168-C1DB-1E8EF5AAD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AEC1D-88FC-C640-8238-56EC8670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7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E7F7-1321-66A6-6DEC-C59223F7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7FDCB-DF84-0083-B12B-1A65D6187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D1E3-52EC-B94B-AA92-DA7E88A40BFC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B1A09-88DB-1BB6-B7D2-95A61AB82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86E81-657C-DCFB-D852-A614336D7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AEC1D-88FC-C640-8238-56EC8670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7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15D56C-2FDD-B295-A1B3-27C250D2C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D1E3-52EC-B94B-AA92-DA7E88A40BFC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94DB1F-9067-AFEE-D219-049CC644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724FB-7083-D816-B565-70CD6E53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AEC1D-88FC-C640-8238-56EC8670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40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7091D-7B22-8EDE-9B0D-E446094D6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A5DE5-07A9-1112-486B-F46442581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68621-F9AA-7D0E-AD66-814B08555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4E9B5-E076-7CC7-6230-EF49FD44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D1E3-52EC-B94B-AA92-DA7E88A40BFC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86257-F5BD-8078-0CDC-23B56873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A3AA1-9544-3DD7-C9EC-9F62BFCF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AEC1D-88FC-C640-8238-56EC8670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9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97DF-1F22-C8E6-CB9A-9C597F742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CDAD81-D1FA-7D16-9F6C-EBB8BDE91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1D74A-F614-740E-0A3F-B6AD63E1D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BA958-0C24-E62F-593F-575FB45FD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D1E3-52EC-B94B-AA92-DA7E88A40BFC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42009-226A-FE34-97AD-7D1478ABA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393AA-3D19-6576-D564-802692C73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AEC1D-88FC-C640-8238-56EC8670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4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D1505E-06C7-03CA-F28E-252912FE5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7072C-151F-8B73-27D0-C9016B9AF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BBDDB-B432-B456-E73E-78E8AE5E05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FD1E3-52EC-B94B-AA92-DA7E88A40BFC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5AAF3-B0FE-7797-97EB-2BD49A673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54685-A80B-71AB-E675-71268D93D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AEC1D-88FC-C640-8238-56EC8670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2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echnology electronic engineering #electronics #green computer hardware  #cpu #multilayer #pcb printed cir… | Electronics wallpaper, Technology  wallpaper, Wallpaper">
            <a:extLst>
              <a:ext uri="{FF2B5EF4-FFF2-40B4-BE49-F238E27FC236}">
                <a16:creationId xmlns:a16="http://schemas.microsoft.com/office/drawing/2014/main" id="{91776DA1-ED35-6E50-F916-64FFA322F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235"/>
                    </a14:imgEffect>
                    <a14:imgEffect>
                      <a14:saturation sa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61" r="12939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9" name="Rectangle 819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C5999-EA42-6D63-27CE-41E7FAB3F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6" y="531724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CF LAB 1: Computer Hardware</a:t>
            </a:r>
          </a:p>
        </p:txBody>
      </p:sp>
      <p:cxnSp>
        <p:nvCxnSpPr>
          <p:cNvPr id="8201" name="Straight Connector 820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3" name="Straight Connector 820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71377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Intel integrated graphics leveled up while you weren't looking - PC  World Australia">
            <a:extLst>
              <a:ext uri="{FF2B5EF4-FFF2-40B4-BE49-F238E27FC236}">
                <a16:creationId xmlns:a16="http://schemas.microsoft.com/office/drawing/2014/main" id="{08DB0247-AED7-6D0E-946A-2229FE3C1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538163"/>
            <a:ext cx="4914900" cy="34750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B1187AE4-9683-D7B8-DA41-DE6435AA5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5" b="22109"/>
          <a:stretch/>
        </p:blipFill>
        <p:spPr>
          <a:xfrm>
            <a:off x="3863975" y="4084638"/>
            <a:ext cx="4914900" cy="2241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31174C-7CD2-66EF-33EC-548E8EE3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138974447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9" name="Rectangle 615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80374"/>
            <a:ext cx="8579095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6BE9D-BB87-BCBE-1A65-461E4C18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433545"/>
            <a:ext cx="8354890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700" b="1" dirty="0">
                <a:solidFill>
                  <a:srgbClr val="FFFFFF"/>
                </a:solidFill>
              </a:rPr>
              <a:t>Storage</a:t>
            </a:r>
          </a:p>
        </p:txBody>
      </p:sp>
      <p:cxnSp>
        <p:nvCxnSpPr>
          <p:cNvPr id="6160" name="Straight Connector 615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522292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Samsung 1TB 970 EVO PLUS NVMe SSD ‣ Galaxy.pk">
            <a:extLst>
              <a:ext uri="{FF2B5EF4-FFF2-40B4-BE49-F238E27FC236}">
                <a16:creationId xmlns:a16="http://schemas.microsoft.com/office/drawing/2014/main" id="{6D6DE365-E6FC-6233-C9D1-D30B2294B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675" y="2891160"/>
            <a:ext cx="4091938" cy="306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61" name="Straight Connector 615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Fungsi Hardisk dan Jenisnya yang Wajib Diketahui Sebelum Membeli">
            <a:extLst>
              <a:ext uri="{FF2B5EF4-FFF2-40B4-BE49-F238E27FC236}">
                <a16:creationId xmlns:a16="http://schemas.microsoft.com/office/drawing/2014/main" id="{9423ADFF-8337-A496-5380-D8897E3E8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3804" y="2906505"/>
            <a:ext cx="4091938" cy="30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05775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1DF5C-BAE2-4611-02B9-807AB54FF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Ports</a:t>
            </a:r>
          </a:p>
        </p:txBody>
      </p:sp>
      <p:cxnSp>
        <p:nvCxnSpPr>
          <p:cNvPr id="7177" name="Straight Connector 71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omputer Ports Explained: USB, Thunderbolt, HDMI">
            <a:extLst>
              <a:ext uri="{FF2B5EF4-FFF2-40B4-BE49-F238E27FC236}">
                <a16:creationId xmlns:a16="http://schemas.microsoft.com/office/drawing/2014/main" id="{CA992982-17EB-70D5-90D5-1AA4BE17C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030" y="2665645"/>
            <a:ext cx="8622615" cy="368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08623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C5999-EA42-6D63-27CE-41E7FAB3F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7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a Computer</a:t>
            </a:r>
          </a:p>
        </p:txBody>
      </p:sp>
      <p:pic>
        <p:nvPicPr>
          <p:cNvPr id="5" name="Content Placeholder 4" descr="A computer with a keyboard&#10;&#10;Description automatically generated with low confidence">
            <a:extLst>
              <a:ext uri="{FF2B5EF4-FFF2-40B4-BE49-F238E27FC236}">
                <a16:creationId xmlns:a16="http://schemas.microsoft.com/office/drawing/2014/main" id="{A592A8B6-BAAC-3018-155F-3D4645B2C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7" r="11705" b="-1"/>
          <a:stretch/>
        </p:blipFill>
        <p:spPr>
          <a:xfrm>
            <a:off x="1997143" y="307731"/>
            <a:ext cx="5108389" cy="3997637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1658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0758A-95E5-6360-530C-597CFA56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Parts of a Computer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64749D1-6082-70AF-BCD2-5410ADC79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366" y="1423900"/>
            <a:ext cx="4915159" cy="401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7539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Rectangle 410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80374"/>
            <a:ext cx="8579095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F0424-F6E7-32DF-ECFF-9FC5E5A8C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433545"/>
            <a:ext cx="8354890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700" b="1" dirty="0">
                <a:solidFill>
                  <a:srgbClr val="FFFFFF"/>
                </a:solidFill>
              </a:rPr>
              <a:t>Inside the CPU</a:t>
            </a:r>
          </a:p>
        </p:txBody>
      </p:sp>
      <p:cxnSp>
        <p:nvCxnSpPr>
          <p:cNvPr id="4110" name="Straight Connector 410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522292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Understanding Your Computer Hardware - Bask">
            <a:extLst>
              <a:ext uri="{FF2B5EF4-FFF2-40B4-BE49-F238E27FC236}">
                <a16:creationId xmlns:a16="http://schemas.microsoft.com/office/drawing/2014/main" id="{64928E63-1025-591A-D18E-DAE5F4A03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675" y="2671218"/>
            <a:ext cx="4091938" cy="350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11" name="Straight Connector 410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6492A50A-0FB5-8EFB-60E7-C30BA598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804" y="3374393"/>
            <a:ext cx="4091938" cy="210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2829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80374"/>
            <a:ext cx="8579095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A2AE8-3C86-76AD-42A0-7667E83EF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433545"/>
            <a:ext cx="8354890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700" b="1" dirty="0">
                <a:solidFill>
                  <a:srgbClr val="FFFFFF"/>
                </a:solidFill>
              </a:rPr>
              <a:t>The Motherboard</a:t>
            </a:r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522292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7DB2EAA9-15B4-7279-440C-FFFD8F4A7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5636" y="2426818"/>
            <a:ext cx="3358015" cy="3997637"/>
          </a:xfrm>
          <a:prstGeom prst="rect">
            <a:avLst/>
          </a:prstGeom>
        </p:spPr>
      </p:pic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What is Mini-ITX? A Brief Breakdown of Motherboard Sizes">
            <a:extLst>
              <a:ext uri="{FF2B5EF4-FFF2-40B4-BE49-F238E27FC236}">
                <a16:creationId xmlns:a16="http://schemas.microsoft.com/office/drawing/2014/main" id="{2B9CBA9E-8856-4ADC-103E-4FF4E05F1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3804" y="3274779"/>
            <a:ext cx="4091938" cy="230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4805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EA97-0519-07B8-9223-FFB1F1A3C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965" y="4665605"/>
            <a:ext cx="4979105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Microprocessor</a:t>
            </a:r>
          </a:p>
        </p:txBody>
      </p:sp>
      <p:pic>
        <p:nvPicPr>
          <p:cNvPr id="5" name="Content Placeholder 4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77BB172F-5921-2F2D-5CCD-FAC18FAE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" b="4585"/>
          <a:stretch/>
        </p:blipFill>
        <p:spPr>
          <a:xfrm>
            <a:off x="20" y="4472610"/>
            <a:ext cx="3636208" cy="2385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FADD13-11BF-F16B-E2CF-8EF03D0F8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78" r="15854" b="1"/>
          <a:stretch/>
        </p:blipFill>
        <p:spPr>
          <a:xfrm>
            <a:off x="20" y="1"/>
            <a:ext cx="3636208" cy="4359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FDB5AE-32A2-8D5B-7DCB-07A91EF143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45" r="5376" b="-3"/>
          <a:stretch/>
        </p:blipFill>
        <p:spPr>
          <a:xfrm>
            <a:off x="3729037" y="-1"/>
            <a:ext cx="5412677" cy="435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71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Rectangle 210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Hardware Fundamentals: what exactly is a microcontroller? | by Taron  Foxworth | We've moved to freeCodeCamp.org/news | Medium">
            <a:extLst>
              <a:ext uri="{FF2B5EF4-FFF2-40B4-BE49-F238E27FC236}">
                <a16:creationId xmlns:a16="http://schemas.microsoft.com/office/drawing/2014/main" id="{FA37E2C4-87E2-15C5-13B9-E3236E95C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9" r="2" b="5087"/>
          <a:stretch/>
        </p:blipFill>
        <p:spPr bwMode="auto">
          <a:xfrm>
            <a:off x="3863975" y="528638"/>
            <a:ext cx="4914900" cy="2870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tel 8051 - Wikipedia">
            <a:extLst>
              <a:ext uri="{FF2B5EF4-FFF2-40B4-BE49-F238E27FC236}">
                <a16:creationId xmlns:a16="http://schemas.microsoft.com/office/drawing/2014/main" id="{5659F164-AB07-3A84-3023-F28F6D535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" r="2" b="1448"/>
          <a:stretch/>
        </p:blipFill>
        <p:spPr bwMode="auto">
          <a:xfrm>
            <a:off x="3863975" y="3470275"/>
            <a:ext cx="4914900" cy="28654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E77EF-5536-BCA1-77F7-1407BD1A9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Microcontrollers</a:t>
            </a:r>
          </a:p>
        </p:txBody>
      </p:sp>
    </p:spTree>
    <p:extLst>
      <p:ext uri="{BB962C8B-B14F-4D97-AF65-F5344CB8AC3E}">
        <p14:creationId xmlns:p14="http://schemas.microsoft.com/office/powerpoint/2010/main" val="186887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6168B-AD25-58DC-BB63-F8963D42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700" b="1" dirty="0">
                <a:solidFill>
                  <a:srgbClr val="FFFFFF"/>
                </a:solidFill>
              </a:rPr>
              <a:t>SoC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D3C45A07-C0E1-15D9-BF75-19A8C661A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180" y="307731"/>
            <a:ext cx="3997637" cy="3997637"/>
          </a:xfrm>
          <a:prstGeom prst="rect">
            <a:avLst/>
          </a:prstGeom>
        </p:spPr>
      </p:pic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CD446A5-1238-9248-307D-93403927A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53" t="15622" r="19133" b="8956"/>
          <a:stretch/>
        </p:blipFill>
        <p:spPr>
          <a:xfrm>
            <a:off x="4837068" y="307731"/>
            <a:ext cx="4041865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66101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6" name="Straight Connector 513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1" name="Rectangle 513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124CFB-FF39-05E8-E876-6F200CB83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700" b="1" dirty="0">
                <a:solidFill>
                  <a:srgbClr val="FFFFFF"/>
                </a:solidFill>
              </a:rPr>
              <a:t>RAM</a:t>
            </a:r>
          </a:p>
        </p:txBody>
      </p:sp>
      <p:pic>
        <p:nvPicPr>
          <p:cNvPr id="5124" name="Picture 4" descr="What Is RAM, What Does It Do &amp; How Much Do You Need | AVG">
            <a:extLst>
              <a:ext uri="{FF2B5EF4-FFF2-40B4-BE49-F238E27FC236}">
                <a16:creationId xmlns:a16="http://schemas.microsoft.com/office/drawing/2014/main" id="{7F7384D1-6F59-0573-7FDD-97088CE8F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030" y="910176"/>
            <a:ext cx="4091937" cy="279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andom-access memory - Wikipedia">
            <a:extLst>
              <a:ext uri="{FF2B5EF4-FFF2-40B4-BE49-F238E27FC236}">
                <a16:creationId xmlns:a16="http://schemas.microsoft.com/office/drawing/2014/main" id="{F15835FD-DB50-1685-E201-62D8D4216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2032" y="1237531"/>
            <a:ext cx="4091938" cy="213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40" name="Straight Connector 513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9843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34</Words>
  <Application>Microsoft Office PowerPoint</Application>
  <PresentationFormat>On-screen Show (4:3)</PresentationFormat>
  <Paragraphs>12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CF LAB 1: Computer Hardware</vt:lpstr>
      <vt:lpstr>What is a Computer</vt:lpstr>
      <vt:lpstr>Parts of a Computer</vt:lpstr>
      <vt:lpstr>Inside the CPU</vt:lpstr>
      <vt:lpstr>The Motherboard</vt:lpstr>
      <vt:lpstr>The Microprocessor</vt:lpstr>
      <vt:lpstr>Microcontrollers</vt:lpstr>
      <vt:lpstr>SoC</vt:lpstr>
      <vt:lpstr>RAM</vt:lpstr>
      <vt:lpstr>GPU</vt:lpstr>
      <vt:lpstr>Storage</vt:lpstr>
      <vt:lpstr>Ports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CF Lab 1 Computer Hardware</dc:title>
  <dc:creator>Abdullah Hamid</dc:creator>
  <cp:lastModifiedBy>Abdullah Hamid</cp:lastModifiedBy>
  <cp:revision>6</cp:revision>
  <dcterms:created xsi:type="dcterms:W3CDTF">2022-10-17T06:17:21Z</dcterms:created>
  <dcterms:modified xsi:type="dcterms:W3CDTF">2022-10-20T10:00:00Z</dcterms:modified>
</cp:coreProperties>
</file>